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0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115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87F52-EA1B-491F-B024-FB11FFB8962B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E9AB-4009-46F7-8828-31C1F8052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779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87F52-EA1B-491F-B024-FB11FFB8962B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E9AB-4009-46F7-8828-31C1F8052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089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87F52-EA1B-491F-B024-FB11FFB8962B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E9AB-4009-46F7-8828-31C1F8052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6808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87F52-EA1B-491F-B024-FB11FFB8962B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E9AB-4009-46F7-8828-31C1F8052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522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87F52-EA1B-491F-B024-FB11FFB8962B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E9AB-4009-46F7-8828-31C1F8052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954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87F52-EA1B-491F-B024-FB11FFB8962B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E9AB-4009-46F7-8828-31C1F8052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059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87F52-EA1B-491F-B024-FB11FFB8962B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E9AB-4009-46F7-8828-31C1F8052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44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87F52-EA1B-491F-B024-FB11FFB8962B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E9AB-4009-46F7-8828-31C1F8052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378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87F52-EA1B-491F-B024-FB11FFB8962B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E9AB-4009-46F7-8828-31C1F8052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3404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87F52-EA1B-491F-B024-FB11FFB8962B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E9AB-4009-46F7-8828-31C1F8052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968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87F52-EA1B-491F-B024-FB11FFB8962B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E9AB-4009-46F7-8828-31C1F8052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186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87F52-EA1B-491F-B024-FB11FFB8962B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9E9AB-4009-46F7-8828-31C1F8052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165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09151" y="983675"/>
            <a:ext cx="8236527" cy="5197836"/>
          </a:xfrm>
        </p:spPr>
        <p:txBody>
          <a:bodyPr>
            <a:noAutofit/>
          </a:bodyPr>
          <a:lstStyle/>
          <a:p>
            <a:pPr algn="dist">
              <a:lnSpc>
                <a:spcPct val="120000"/>
              </a:lnSpc>
            </a:pPr>
            <a:r>
              <a:rPr kumimoji="1" lang="ja-JP" altLang="en-US" sz="8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ペット同行避難</a:t>
            </a:r>
            <a:r>
              <a:rPr kumimoji="1" lang="en-US" altLang="ja-JP" sz="10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10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20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受付</a:t>
            </a:r>
            <a:endParaRPr kumimoji="1" lang="ja-JP" altLang="en-US" sz="2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9488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5</Words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ペット同行避難 受付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2022-08-24T02:17:52Z</dcterms:created>
  <dcterms:modified xsi:type="dcterms:W3CDTF">2022-08-24T02:43:15Z</dcterms:modified>
</cp:coreProperties>
</file>