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8" r:id="rId2"/>
    <p:sldId id="258" r:id="rId3"/>
    <p:sldId id="279" r:id="rId4"/>
    <p:sldId id="260" r:id="rId5"/>
    <p:sldId id="261" r:id="rId6"/>
    <p:sldId id="262" r:id="rId7"/>
    <p:sldId id="265" r:id="rId8"/>
    <p:sldId id="266" r:id="rId9"/>
    <p:sldId id="276" r:id="rId10"/>
    <p:sldId id="270" r:id="rId11"/>
    <p:sldId id="267" r:id="rId12"/>
    <p:sldId id="268" r:id="rId1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1B55A-2F18-AF55-0962-B99183DFD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6254F3-7DC1-E8CE-8FD3-8C1A71EAC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67C1C-48D2-8502-6BD0-4A7EBAE0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54C3C4-61F4-F416-866B-A9501DF4F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4A70A9-57D4-FB08-B4F9-4353A0FD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40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18B59-6931-DBF0-217E-BC2332E8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E6F852-B597-0371-E8CC-4CC4DA20A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5D3FB4-A7BE-B489-811E-A62EDA57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04BCE9-E63E-780D-6D64-8F5A22CF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BE0B9-DA1F-9846-EC83-E3BFF6CE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42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1BA87F-554F-3BE8-36F5-8613E5AA5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C9DE69-C8AC-B04F-BA5E-29C452318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E9DA2A-A2F3-36C7-3C39-9A3C4ED6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1ED40A-6B37-8768-CC0E-8928AE94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D9A35-C3DB-E72E-FEC9-6BE5E044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4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B76F1-D22B-5AA6-8BDC-3749B5AC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E11C47-3466-5758-5748-C850FFA4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412F96-BB3B-ACEE-3EC9-C252AEBA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4E7220-ACE2-7CA7-C28F-F8DADB47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CCAA4B-ADD1-43D5-BD05-19DD8E5C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25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7244BB-AFC5-3E32-82F1-36047F888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26BD5B-E0E3-47AB-22DC-3DD078B9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A9EE71-76F7-BA16-2D3E-15A37D70B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4246AE-5329-3118-FF18-DF1CB5C7D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6CB4FB-B79A-BFD9-F975-4BA14CCE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6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C744D-0F21-9D76-B2E5-AAC66D23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02BE4B-4C73-9210-DD6D-A87BCA68A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A09F7E-0F47-C5F7-D6BF-68C98F6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FD909F-4583-C328-362B-8423D30C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807F73-153A-CE1A-18CF-BDCB3084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F35853-DF68-5FED-5A5B-EA5143F0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3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746EE1-E522-F38A-6945-A7E9CD6C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89F93-A960-DBA9-771C-B71006436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80101F-E58F-111E-A8E4-A09FC4480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2B7A2A-9695-49B0-BCED-23CB74064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DE6789-68E6-8647-F354-F47FAF38C1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0C470C-F5C9-26C9-1D49-F6B2DF61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29E80F8-FF09-5488-13A6-83784E8B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D2ED8C-991B-516F-4ED5-8754B78C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52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0CA00-863E-920A-7CFF-063DA7B9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0722F8D-F9D9-844E-CE26-E3C87BA2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6D0B16-EDD8-5697-CB09-C42FF04A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B7F6DF-824A-8545-C133-C88C6591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4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B3669A-336C-F379-9B90-A013C94A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72F0E8-27B7-F846-29FC-8051A05E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269FA1-2E59-9041-19F6-904BF54C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6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1255B-FD85-4692-73D4-18C1729F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B4593F-D7DC-D6F8-8AFE-407D8F2AC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506194-3040-4CB5-1A28-FA9C4BD43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6555BD-36FB-8772-A099-F9D1B5DB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DB02D6-8034-0EFE-A2B9-0690552B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1C0CD2-F953-4953-E0FC-2834E46C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9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E7B18-873F-385E-E292-7681DAA7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A3E4CA-3BD0-EA35-3638-50E57C8C2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ACA09B-4985-E574-A6ED-0B88B056B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E74676-6248-4356-8A85-12594C59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35CBB1-56A6-81CA-CF69-5FF14C32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F140C7-7EE4-53E9-AE24-66CE2332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3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9AE5BF9-9E18-3126-0A76-37109A0E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75D1DF-3278-E852-FD78-4A5B6E699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292304-B36D-3A50-B42C-906DA2BEF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3403-10D4-416C-94A5-F1E4E614BA0D}" type="datetimeFigureOut">
              <a:rPr kumimoji="1" lang="ja-JP" altLang="en-US" smtClean="0"/>
              <a:t>2023/9/7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50A4E8-C816-BF70-24A5-306C1AA09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C11D8-4329-7F18-7447-6E928F0AC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6558-63F2-4A9B-B5AB-216C4F8BC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8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5130B47-268A-C7F8-7D54-E0851EC85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9147" y="3582383"/>
            <a:ext cx="9144000" cy="1655762"/>
          </a:xfrm>
        </p:spPr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設営の手順書・掲示物・書類・筆記用具など、</a:t>
            </a:r>
            <a:endParaRPr lang="en-US" altLang="ja-JP" dirty="0"/>
          </a:p>
          <a:p>
            <a:r>
              <a:rPr lang="ja-JP" altLang="en-US" dirty="0"/>
              <a:t>設営に必要な様々な用具が入っています。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764EF6-EB4E-77DF-B533-A8FB66242A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" y="3539130"/>
            <a:ext cx="2642911" cy="2642911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2E4BE9-A26F-BC79-DA4C-DD9C0A0D706E}"/>
              </a:ext>
            </a:extLst>
          </p:cNvPr>
          <p:cNvSpPr/>
          <p:nvPr/>
        </p:nvSpPr>
        <p:spPr>
          <a:xfrm>
            <a:off x="876300" y="596038"/>
            <a:ext cx="91947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ペット飼育場所</a:t>
            </a:r>
            <a:endParaRPr lang="en-US" altLang="ja-JP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ja-JP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開設</a:t>
            </a:r>
            <a:r>
              <a:rPr lang="ja-JP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キット</a:t>
            </a:r>
            <a:endParaRPr lang="ja-JP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57338" y="5281398"/>
            <a:ext cx="52876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令和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年度配布　鶴見区役所総務課・生活衛生課</a:t>
            </a:r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協力：鶴見レスキューパウズ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362141" y="5391150"/>
            <a:ext cx="216206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9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522476" y="1046880"/>
            <a:ext cx="107348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b="1" dirty="0" smtClean="0">
                <a:solidFill>
                  <a:srgbClr val="FF0000"/>
                </a:solidFill>
              </a:rPr>
              <a:t>ペット</a:t>
            </a:r>
            <a:r>
              <a:rPr kumimoji="1" lang="ja-JP" altLang="en-US" sz="9600" b="1" kern="1200" dirty="0" smtClean="0">
                <a:solidFill>
                  <a:srgbClr val="FF0000"/>
                </a:solidFill>
              </a:rPr>
              <a:t>受付</a:t>
            </a:r>
            <a:endParaRPr kumimoji="1" lang="en-US" altLang="ja-JP" sz="9600" b="1" kern="12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E482F6-CD84-24A1-615C-625482BB9231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4</a:t>
            </a:r>
            <a:r>
              <a:rPr lang="en-US" altLang="ja-JP" dirty="0"/>
              <a:t>-1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1005" y="2744630"/>
            <a:ext cx="9836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u="sng" kern="100" dirty="0" smtClean="0">
                <a:latin typeface="+mn-ea"/>
                <a:cs typeface="Times New Roman" panose="02020603050405020304" pitchFamily="18" charset="0"/>
              </a:rPr>
              <a:t>飼い主の会への加入</a:t>
            </a:r>
            <a:endParaRPr lang="en-US" altLang="ja-JP" b="1" u="sng" kern="100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lang="ja-JP" altLang="en-US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飼い主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同士が協力体制を築き、助け合いながら</a:t>
            </a:r>
            <a:r>
              <a:rPr lang="ja-JP" altLang="ja-JP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飼育場所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をきちんと運営・管理するため</a:t>
            </a:r>
            <a:r>
              <a:rPr lang="ja-JP" altLang="ja-JP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en-US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　ペット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飼育場所を利用する</a:t>
            </a:r>
            <a:r>
              <a:rPr lang="ja-JP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飼い主</a:t>
            </a:r>
            <a:r>
              <a:rPr lang="ja-JP" altLang="en-US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は加入する</a:t>
            </a:r>
            <a:r>
              <a:rPr lang="ja-JP" altLang="en-US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こととします。</a:t>
            </a:r>
            <a:endParaRPr lang="en-US" altLang="ja-JP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/>
            <a:endParaRPr lang="en-US" altLang="ja-JP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dirty="0"/>
              <a:t>・ペットの世話は、ペットの一時飼育場所において、飼い主等が</a:t>
            </a:r>
            <a:r>
              <a:rPr lang="ja-JP" altLang="ja-JP" dirty="0" smtClean="0"/>
              <a:t>行</a:t>
            </a:r>
            <a:r>
              <a:rPr lang="ja-JP" altLang="en-US" dirty="0" smtClean="0"/>
              <a:t>います</a:t>
            </a:r>
            <a:endParaRPr lang="ja-JP" altLang="ja-JP" dirty="0"/>
          </a:p>
          <a:p>
            <a:r>
              <a:rPr lang="ja-JP" altLang="ja-JP" dirty="0"/>
              <a:t>・人の生活範囲内へペットを持ち込むことは禁止</a:t>
            </a:r>
          </a:p>
          <a:p>
            <a:r>
              <a:rPr lang="ja-JP" altLang="ja-JP" dirty="0"/>
              <a:t>・給餌、清掃、排泄物処理方法などについては、飼い主等が話し合いのうえで決定し、拠点運営委員会へ</a:t>
            </a:r>
            <a:r>
              <a:rPr lang="ja-JP" altLang="ja-JP" dirty="0" smtClean="0"/>
              <a:t>報告</a:t>
            </a:r>
            <a:r>
              <a:rPr lang="ja-JP" altLang="en-US" dirty="0"/>
              <a:t>します</a:t>
            </a:r>
            <a:endParaRPr lang="ja-JP" altLang="ja-JP" dirty="0"/>
          </a:p>
          <a:p>
            <a:r>
              <a:rPr lang="ja-JP" altLang="ja-JP" dirty="0"/>
              <a:t>・拠点におけるペットに関するトラブルや苦情については、飼い主等が対応し</a:t>
            </a:r>
            <a:r>
              <a:rPr lang="ja-JP" altLang="ja-JP" dirty="0" smtClean="0"/>
              <a:t>解決</a:t>
            </a:r>
            <a:r>
              <a:rPr lang="ja-JP" altLang="en-US" dirty="0" smtClean="0"/>
              <a:t>します</a:t>
            </a:r>
            <a:endParaRPr lang="ja-JP" altLang="ja-JP" dirty="0"/>
          </a:p>
          <a:p>
            <a:pPr lvl="0"/>
            <a:endParaRPr lang="en-US" altLang="ja-JP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indent="412750"/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  <a:p>
            <a:pPr marL="228600" indent="165100"/>
            <a:r>
              <a:rPr lang="en-US" altLang="ja-JP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5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D3CC8-A5DA-B5A1-B26B-103DEBBA8F50}"/>
              </a:ext>
            </a:extLst>
          </p:cNvPr>
          <p:cNvSpPr txBox="1"/>
          <p:nvPr/>
        </p:nvSpPr>
        <p:spPr>
          <a:xfrm>
            <a:off x="1144966" y="2411472"/>
            <a:ext cx="9191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案内に従って進み、指定の場所まで行ってください。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468939" y="1151102"/>
            <a:ext cx="82119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  ペット飼育場所　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000B68E5-22CD-0AC6-0BDC-66B77D29B95B}"/>
              </a:ext>
            </a:extLst>
          </p:cNvPr>
          <p:cNvSpPr txBox="1"/>
          <p:nvPr/>
        </p:nvSpPr>
        <p:spPr>
          <a:xfrm>
            <a:off x="11019154" y="158118"/>
            <a:ext cx="9198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ja-JP" sz="1800" b="1" kern="1200" dirty="0">
              <a:solidFill>
                <a:srgbClr val="0070C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B1E83C-2511-BCDC-F8E3-ECF342CE6D39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lang="en-US" altLang="ja-JP" dirty="0"/>
              <a:t>5-1</a:t>
            </a:r>
          </a:p>
        </p:txBody>
      </p:sp>
    </p:spTree>
    <p:extLst>
      <p:ext uri="{BB962C8B-B14F-4D97-AF65-F5344CB8AC3E}">
        <p14:creationId xmlns:p14="http://schemas.microsoft.com/office/powerpoint/2010/main" val="72391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468939" y="1151102"/>
            <a:ext cx="9037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0" b="1" dirty="0">
                <a:solidFill>
                  <a:srgbClr val="FF0000"/>
                </a:solidFill>
              </a:rPr>
              <a:t> ペット飼育場所へはこちら　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2B4928-3180-5F00-1C2D-277A4B6F64D6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lang="en-US" altLang="ja-JP" dirty="0"/>
              <a:t>5-2</a:t>
            </a:r>
          </a:p>
        </p:txBody>
      </p:sp>
    </p:spTree>
    <p:extLst>
      <p:ext uri="{BB962C8B-B14F-4D97-AF65-F5344CB8AC3E}">
        <p14:creationId xmlns:p14="http://schemas.microsoft.com/office/powerpoint/2010/main" val="25588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D3CC8-A5DA-B5A1-B26B-103DEBBA8F50}"/>
              </a:ext>
            </a:extLst>
          </p:cNvPr>
          <p:cNvSpPr txBox="1"/>
          <p:nvPr/>
        </p:nvSpPr>
        <p:spPr>
          <a:xfrm>
            <a:off x="1156273" y="2134321"/>
            <a:ext cx="9565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ペット飼育場所の設営が完了するまで一時的に</a:t>
            </a:r>
            <a:endParaRPr kumimoji="1" lang="en-US" altLang="ja-JP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待機させています。</a:t>
            </a:r>
            <a:endParaRPr kumimoji="1" lang="en-US" altLang="ja-JP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ja-JP" altLang="en-US" sz="3000" dirty="0"/>
              <a:t>設営が整い次第、移動します。</a:t>
            </a:r>
            <a:endParaRPr lang="en-US" altLang="ja-JP" sz="3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F9FB27-0A3B-DC00-FE54-B2CD106A3F78}"/>
              </a:ext>
            </a:extLst>
          </p:cNvPr>
          <p:cNvSpPr txBox="1"/>
          <p:nvPr/>
        </p:nvSpPr>
        <p:spPr>
          <a:xfrm>
            <a:off x="1046889" y="3975229"/>
            <a:ext cx="1036246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事故防止の為、</a:t>
            </a:r>
            <a:r>
              <a:rPr lang="ja-JP" altLang="en-US" sz="2400" dirty="0">
                <a:solidFill>
                  <a:schemeClr val="bg1"/>
                </a:solidFill>
              </a:rPr>
              <a:t>飼い主さん、関係者以外はペットに触れないでください！</a:t>
            </a:r>
            <a:endParaRPr kumimoji="1" lang="ja-JP" alt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798378" y="1056351"/>
            <a:ext cx="1018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</a:rPr>
              <a:t>　　ペット一時待機場所</a:t>
            </a:r>
            <a:endParaRPr kumimoji="1" lang="en-US" altLang="ja-JP" sz="6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E9CFDE-0005-08E5-A11D-FE7C856538E5}"/>
              </a:ext>
            </a:extLst>
          </p:cNvPr>
          <p:cNvSpPr txBox="1"/>
          <p:nvPr/>
        </p:nvSpPr>
        <p:spPr>
          <a:xfrm>
            <a:off x="3978868" y="5033592"/>
            <a:ext cx="736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何かありましたら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　　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までご連絡ください。</a:t>
            </a:r>
            <a:endParaRPr kumimoji="1" lang="en-US" altLang="ja-JP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altLang="ja-JP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　　　　　　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F734E1-295E-0A48-4B46-0D6FA3E0B713}"/>
              </a:ext>
            </a:extLst>
          </p:cNvPr>
          <p:cNvSpPr txBox="1"/>
          <p:nvPr/>
        </p:nvSpPr>
        <p:spPr>
          <a:xfrm>
            <a:off x="10721586" y="316302"/>
            <a:ext cx="1071503" cy="37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1-1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38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BFC4A4-D432-20F6-71D9-3ACFC8356F6A}"/>
              </a:ext>
            </a:extLst>
          </p:cNvPr>
          <p:cNvSpPr/>
          <p:nvPr/>
        </p:nvSpPr>
        <p:spPr>
          <a:xfrm>
            <a:off x="330365" y="894375"/>
            <a:ext cx="11633526" cy="57954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r"/>
            <a:r>
              <a:rPr kumimoji="1" lang="en-US" altLang="ja-JP" sz="1400" dirty="0">
                <a:solidFill>
                  <a:schemeClr val="accent2"/>
                </a:solidFill>
              </a:rPr>
              <a:t>※</a:t>
            </a:r>
            <a:r>
              <a:rPr kumimoji="1" lang="ja-JP" altLang="en-US" sz="1400" dirty="0">
                <a:solidFill>
                  <a:schemeClr val="accent2"/>
                </a:solidFill>
              </a:rPr>
              <a:t>校庭配置図があれば、そちらに記入する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3730B2-6CCF-AC8C-2EDF-D47321195FA0}"/>
              </a:ext>
            </a:extLst>
          </p:cNvPr>
          <p:cNvSpPr txBox="1"/>
          <p:nvPr/>
        </p:nvSpPr>
        <p:spPr>
          <a:xfrm>
            <a:off x="330364" y="364017"/>
            <a:ext cx="305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一時待機場所までの</a:t>
            </a:r>
            <a:r>
              <a:rPr kumimoji="1" lang="ja-JP" altLang="en-US" dirty="0"/>
              <a:t>案内図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A7BA75-BA1C-D629-481F-70EC859C7A75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2-1</a:t>
            </a:r>
          </a:p>
        </p:txBody>
      </p:sp>
    </p:spTree>
    <p:extLst>
      <p:ext uri="{BB962C8B-B14F-4D97-AF65-F5344CB8AC3E}">
        <p14:creationId xmlns:p14="http://schemas.microsoft.com/office/powerpoint/2010/main" val="16179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3D3CC8-A5DA-B5A1-B26B-103DEBBA8F50}"/>
              </a:ext>
            </a:extLst>
          </p:cNvPr>
          <p:cNvSpPr txBox="1"/>
          <p:nvPr/>
        </p:nvSpPr>
        <p:spPr>
          <a:xfrm>
            <a:off x="1229359" y="3100241"/>
            <a:ext cx="919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ペットを連れて避難して来た方は下記案内の</a:t>
            </a:r>
            <a:endParaRPr kumimoji="1" lang="en-US" altLang="ja-JP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矢印に従って進み、指定の場所まで来てください。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807720" y="1142390"/>
            <a:ext cx="86337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ペット同行避難の方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B2FD02-45A9-D70D-4706-648B5F28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934487"/>
            <a:ext cx="2286000" cy="1714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12C0AF-F4B7-66CB-86FB-24135430BEA7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lang="en-US" altLang="ja-JP" dirty="0"/>
              <a:t>2-2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CCCFC6D-B433-3B67-7A74-35EB116FA6FB}"/>
              </a:ext>
            </a:extLst>
          </p:cNvPr>
          <p:cNvSpPr/>
          <p:nvPr/>
        </p:nvSpPr>
        <p:spPr>
          <a:xfrm>
            <a:off x="908649" y="4567158"/>
            <a:ext cx="10079391" cy="1828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r"/>
            <a:r>
              <a:rPr kumimoji="1" lang="en-US" altLang="ja-JP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※</a:t>
            </a:r>
            <a:r>
              <a:rPr kumimoji="1" lang="ja-JP" alt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ここにペット一時待機場所への矢印を記入する</a:t>
            </a:r>
            <a:endParaRPr kumimoji="1" lang="en-US" altLang="ja-JP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3095687" y="1104709"/>
            <a:ext cx="7549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b="1" dirty="0">
                <a:solidFill>
                  <a:srgbClr val="FF0000"/>
                </a:solidFill>
              </a:rPr>
              <a:t>ペット飼育場所</a:t>
            </a:r>
            <a:endParaRPr kumimoji="1" lang="en-US" altLang="ja-JP" sz="8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593869" y="5640501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B8BD7C-A4B8-6073-E16B-8742BC131F1F}"/>
              </a:ext>
            </a:extLst>
          </p:cNvPr>
          <p:cNvSpPr txBox="1"/>
          <p:nvPr/>
        </p:nvSpPr>
        <p:spPr>
          <a:xfrm>
            <a:off x="4041058" y="5874999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 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AAF0E6F-D8CE-0D85-0F8B-BC2CE077912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5" y="4577877"/>
            <a:ext cx="1446207" cy="94611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A2604DF-733F-7AC8-625A-C01ADE5F02D9}"/>
              </a:ext>
            </a:extLst>
          </p:cNvPr>
          <p:cNvSpPr txBox="1"/>
          <p:nvPr/>
        </p:nvSpPr>
        <p:spPr>
          <a:xfrm>
            <a:off x="2154983" y="4846921"/>
            <a:ext cx="8243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飼い主に許可なく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勝手にペットに触れないでください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7C39843-8D88-95F6-6298-3A7EB71EED2F}"/>
              </a:ext>
            </a:extLst>
          </p:cNvPr>
          <p:cNvSpPr txBox="1"/>
          <p:nvPr/>
        </p:nvSpPr>
        <p:spPr>
          <a:xfrm>
            <a:off x="4696990" y="2427279"/>
            <a:ext cx="3918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飼い主・関係者以外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62E7C5-02B5-70DE-2254-A654F97C2588}"/>
              </a:ext>
            </a:extLst>
          </p:cNvPr>
          <p:cNvSpPr txBox="1"/>
          <p:nvPr/>
        </p:nvSpPr>
        <p:spPr>
          <a:xfrm>
            <a:off x="3580908" y="2921168"/>
            <a:ext cx="5970147" cy="1015663"/>
          </a:xfrm>
          <a:prstGeom prst="rect">
            <a:avLst/>
          </a:prstGeom>
          <a:solidFill>
            <a:srgbClr val="FFFF00"/>
          </a:solidFill>
          <a:ln w="57150">
            <a:noFill/>
            <a:prstDash val="dashDot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6000" b="1" dirty="0"/>
              <a:t>　</a:t>
            </a:r>
            <a:r>
              <a:rPr kumimoji="1" lang="ja-JP" altLang="en-US" sz="6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立ち入り禁止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72C4D07-4ACD-7BBB-6DB4-CA8F4BC5CB01}"/>
              </a:ext>
            </a:extLst>
          </p:cNvPr>
          <p:cNvSpPr txBox="1"/>
          <p:nvPr/>
        </p:nvSpPr>
        <p:spPr>
          <a:xfrm>
            <a:off x="4673563" y="3936831"/>
            <a:ext cx="37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かってにはいらないでね</a:t>
            </a:r>
            <a:endParaRPr kumimoji="1" lang="ja-JP" alt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E383A9B-0F05-B448-1A0F-775B057E6D9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9" y="4604696"/>
            <a:ext cx="1446207" cy="94611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8BDE53-2229-383C-F946-D2AEFA1F35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1" y="1549414"/>
            <a:ext cx="1920000" cy="144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1D9EA-80CB-2D41-FD2A-7358F2DF7EFB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583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521541" y="1094872"/>
            <a:ext cx="90063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ペット飼育場所　</a:t>
            </a:r>
            <a:r>
              <a:rPr lang="en-US" altLang="ja-JP" sz="7000" b="1" dirty="0">
                <a:solidFill>
                  <a:srgbClr val="FF0000"/>
                </a:solidFill>
              </a:rPr>
              <a:t>(</a:t>
            </a:r>
            <a:r>
              <a:rPr lang="ja-JP" altLang="en-US" sz="7000" b="1" dirty="0">
                <a:solidFill>
                  <a:srgbClr val="FF0000"/>
                </a:solidFill>
              </a:rPr>
              <a:t>犬</a:t>
            </a:r>
            <a:r>
              <a:rPr lang="en-US" altLang="ja-JP" sz="7000" b="1" dirty="0">
                <a:solidFill>
                  <a:srgbClr val="FF0000"/>
                </a:solidFill>
              </a:rPr>
              <a:t>)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7990-938C-B514-D396-C91B662361E6}"/>
              </a:ext>
            </a:extLst>
          </p:cNvPr>
          <p:cNvSpPr txBox="1"/>
          <p:nvPr/>
        </p:nvSpPr>
        <p:spPr>
          <a:xfrm>
            <a:off x="4888599" y="5959314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02022" y="5782678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2A29D81-59AE-33DA-8D66-63AD70DE3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15" y="1935908"/>
            <a:ext cx="4320000" cy="432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0D4F6F-C35B-80A3-4B25-95F95F387305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09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1699013" y="1063042"/>
            <a:ext cx="89965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0" b="1" dirty="0">
                <a:solidFill>
                  <a:srgbClr val="FF0000"/>
                </a:solidFill>
              </a:rPr>
              <a:t>ペット飼育場所　</a:t>
            </a:r>
            <a:r>
              <a:rPr lang="en-US" altLang="ja-JP" sz="7000" b="1" dirty="0">
                <a:solidFill>
                  <a:srgbClr val="FF0000"/>
                </a:solidFill>
              </a:rPr>
              <a:t>(</a:t>
            </a:r>
            <a:r>
              <a:rPr lang="ja-JP" altLang="en-US" sz="7000" b="1" dirty="0">
                <a:solidFill>
                  <a:srgbClr val="FF0000"/>
                </a:solidFill>
              </a:rPr>
              <a:t>猫</a:t>
            </a:r>
            <a:r>
              <a:rPr lang="en-US" altLang="ja-JP" sz="7000" b="1" dirty="0">
                <a:solidFill>
                  <a:srgbClr val="FF0000"/>
                </a:solidFill>
              </a:rPr>
              <a:t>)</a:t>
            </a:r>
            <a:endParaRPr kumimoji="1" lang="en-US" altLang="ja-JP" sz="7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7990-938C-B514-D396-C91B662361E6}"/>
              </a:ext>
            </a:extLst>
          </p:cNvPr>
          <p:cNvSpPr txBox="1"/>
          <p:nvPr/>
        </p:nvSpPr>
        <p:spPr>
          <a:xfrm>
            <a:off x="4888599" y="5959314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 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02022" y="5782678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ECF40D5-4CB5-46CE-437D-14E2DBF5D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10" y="1738637"/>
            <a:ext cx="4320000" cy="432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62F5B2E-1650-93C9-9DB8-31AA5661972C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748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2550487" y="1242525"/>
            <a:ext cx="7590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0" b="1" dirty="0">
                <a:solidFill>
                  <a:srgbClr val="FF0000"/>
                </a:solidFill>
              </a:rPr>
              <a:t>ペット飼育場所</a:t>
            </a:r>
            <a:endParaRPr lang="en-US" altLang="ja-JP" sz="70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0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</a:rPr>
              <a:t>その他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)</a:t>
            </a:r>
            <a:endParaRPr kumimoji="1" lang="en-US" altLang="ja-JP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7990-938C-B514-D396-C91B662361E6}"/>
              </a:ext>
            </a:extLst>
          </p:cNvPr>
          <p:cNvSpPr txBox="1"/>
          <p:nvPr/>
        </p:nvSpPr>
        <p:spPr>
          <a:xfrm>
            <a:off x="4888599" y="5959314"/>
            <a:ext cx="730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緊急時は　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　　   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(Tel </a:t>
            </a:r>
            <a:r>
              <a:rPr kumimoji="1" lang="en-US" altLang="ja-JP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24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　　 　　　</a:t>
            </a: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kumimoji="1" lang="ja-JP" alt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まで。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02022" y="5782678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060890-3815-648A-799F-13D0F32508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2" y="3311564"/>
            <a:ext cx="3360000" cy="252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FDA1A40-9BB9-BCEC-4473-4CF88C839F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74" y="3171489"/>
            <a:ext cx="3360000" cy="252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F23045E-EC87-6F3D-A8A1-2FEDA925D55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12" y="3262678"/>
            <a:ext cx="3360672" cy="252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C42BA9-6DC1-9D18-615D-1E92866F3695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41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C5579A-42EF-A837-49F1-C51BF7B16274}"/>
              </a:ext>
            </a:extLst>
          </p:cNvPr>
          <p:cNvSpPr/>
          <p:nvPr/>
        </p:nvSpPr>
        <p:spPr>
          <a:xfrm>
            <a:off x="451300" y="752168"/>
            <a:ext cx="11146831" cy="5760000"/>
          </a:xfrm>
          <a:prstGeom prst="rect">
            <a:avLst/>
          </a:prstGeom>
          <a:noFill/>
          <a:ln w="28575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9AD291-B4CB-83F0-26C7-1329E3ED2EAF}"/>
              </a:ext>
            </a:extLst>
          </p:cNvPr>
          <p:cNvSpPr txBox="1"/>
          <p:nvPr/>
        </p:nvSpPr>
        <p:spPr>
          <a:xfrm>
            <a:off x="993056" y="934299"/>
            <a:ext cx="963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排泄物などは</a:t>
            </a:r>
            <a:r>
              <a:rPr lang="ja-JP" altLang="en-US" sz="8000" b="1" dirty="0">
                <a:solidFill>
                  <a:srgbClr val="FF0000"/>
                </a:solidFill>
              </a:rPr>
              <a:t>こちら</a:t>
            </a:r>
            <a:endParaRPr lang="en-US" altLang="ja-JP" sz="8000" b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3C1CF4-EDBE-86B6-6704-F3FBC3F7ECCD}"/>
              </a:ext>
            </a:extLst>
          </p:cNvPr>
          <p:cNvSpPr/>
          <p:nvPr/>
        </p:nvSpPr>
        <p:spPr>
          <a:xfrm>
            <a:off x="773307" y="4148557"/>
            <a:ext cx="10645386" cy="11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210E5243-DF90-E378-508E-602B37B728E4}"/>
              </a:ext>
            </a:extLst>
          </p:cNvPr>
          <p:cNvSpPr/>
          <p:nvPr/>
        </p:nvSpPr>
        <p:spPr>
          <a:xfrm>
            <a:off x="3634985" y="2709053"/>
            <a:ext cx="4353723" cy="1082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02AE50E-6F94-2988-497A-C7A40C463C1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" y="2257738"/>
            <a:ext cx="2185714" cy="1800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236F603-F0BF-6E6C-0FD8-2D955361D3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54" y="2257738"/>
            <a:ext cx="1856133" cy="1800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1B405B-9C1D-0CF2-F516-1FA44B897D03}"/>
              </a:ext>
            </a:extLst>
          </p:cNvPr>
          <p:cNvSpPr txBox="1"/>
          <p:nvPr/>
        </p:nvSpPr>
        <p:spPr>
          <a:xfrm>
            <a:off x="1822407" y="4868320"/>
            <a:ext cx="797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・臭いが漏れないようビニール袋の口はしっかりと結んでください</a:t>
            </a:r>
            <a:endParaRPr lang="en-US" altLang="ja-JP" sz="2000" b="1" dirty="0"/>
          </a:p>
          <a:p>
            <a:r>
              <a:rPr kumimoji="1" lang="ja-JP" alt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・排泄した場所は消毒・消臭スプレーでしっかりと拭いてください</a:t>
            </a:r>
            <a:endParaRPr kumimoji="1" lang="en-US" altLang="ja-JP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ja-JP" altLang="en-US" sz="2000" b="1" dirty="0"/>
              <a:t>・袋が溢れそうな時は、新たな袋をセットしてください</a:t>
            </a:r>
            <a:endParaRPr lang="en-US" altLang="ja-JP" sz="20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D77660-37B7-CE8A-9E42-26DA591B6FB7}"/>
              </a:ext>
            </a:extLst>
          </p:cNvPr>
          <p:cNvSpPr txBox="1"/>
          <p:nvPr/>
        </p:nvSpPr>
        <p:spPr>
          <a:xfrm>
            <a:off x="1607573" y="5851411"/>
            <a:ext cx="868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accent5">
                    <a:lumMod val="75000"/>
                  </a:schemeClr>
                </a:solidFill>
              </a:rPr>
              <a:t>臭いなどが苦情の原因となります。飼い主さん同士協力して清潔に保ちましょう</a:t>
            </a:r>
            <a:endParaRPr kumimoji="1" lang="ja-JP" altLang="en-US" sz="1800" b="1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626A3EF-A90D-4127-1311-FE2EC1FA27C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9" y="4497881"/>
            <a:ext cx="1440000" cy="108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D438817-8EEB-28C5-A3AF-3E86215BF3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20" y="4771411"/>
            <a:ext cx="1080000" cy="108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6AA420-47B0-AD7F-BC66-E4B56C569DBD}"/>
              </a:ext>
            </a:extLst>
          </p:cNvPr>
          <p:cNvSpPr txBox="1"/>
          <p:nvPr/>
        </p:nvSpPr>
        <p:spPr>
          <a:xfrm>
            <a:off x="10721586" y="316302"/>
            <a:ext cx="107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様式</a:t>
            </a:r>
            <a:r>
              <a:rPr kumimoji="1" lang="en-US" altLang="ja-JP" dirty="0"/>
              <a:t>3</a:t>
            </a:r>
            <a:r>
              <a:rPr lang="en-US" altLang="ja-JP" dirty="0"/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68417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ワイド画面</PresentationFormat>
  <Paragraphs>89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明朝</vt:lpstr>
      <vt:lpstr>メイリオ</vt:lpstr>
      <vt:lpstr>Arial</vt:lpstr>
      <vt:lpstr>Century</vt:lpstr>
      <vt:lpstr>Century Gothic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2023-09-07T02:58:15Z</dcterms:modified>
</cp:coreProperties>
</file>